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notesSlides/notesSlide6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notesSlides/notesSlide7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60" r:id="rId3"/>
    <p:sldId id="261" r:id="rId4"/>
    <p:sldId id="257" r:id="rId5"/>
    <p:sldId id="258" r:id="rId6"/>
    <p:sldId id="262" r:id="rId7"/>
    <p:sldId id="259" r:id="rId8"/>
    <p:sldId id="263" r:id="rId9"/>
    <p:sldId id="265" r:id="rId10"/>
    <p:sldId id="266" r:id="rId11"/>
    <p:sldId id="264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70073" autoAdjust="0"/>
  </p:normalViewPr>
  <p:slideViewPr>
    <p:cSldViewPr snapToGrid="0" snapToObjects="1">
      <p:cViewPr varScale="1">
        <p:scale>
          <a:sx n="62" d="100"/>
          <a:sy n="62" d="100"/>
        </p:scale>
        <p:origin x="-1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5EC8F-D987-D741-86F0-4785A58E2F58}" type="datetimeFigureOut">
              <a:rPr lang="en-US" smtClean="0"/>
              <a:t>8/22/10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5E76C-2F6F-F840-8970-B48303C7001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Put your PLN to Work: Self Directed, Personalized Learning (Social Bookmarking, RSS and Twitter)              </a:t>
            </a:r>
            <a:r>
              <a:rPr lang="en-US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(TEL 1014)                                                                              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 you struggle with managing enormous amount of information on the web? Want to share with others? Learn how to combine the use of social bookmarking tools such as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Diigo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Delicious to organize and share professional reading. Combine this tool with Twitter and RSS feeds and it all adds up to your own Professional Learning Network (PLN).</a:t>
            </a: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5E76C-2F6F-F840-8970-B48303C7001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03FB53-1D69-8445-BE8B-58292F9503C3}" type="slidenum">
              <a:rPr lang="en-US"/>
              <a:pPr/>
              <a:t>13</a:t>
            </a:fld>
            <a:endParaRPr lang="en-US"/>
          </a:p>
        </p:txBody>
      </p:sp>
      <p:sp>
        <p:nvSpPr>
          <p:cNvPr id="146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Began as a ….</a:t>
            </a:r>
          </a:p>
          <a:p>
            <a:endParaRPr lang="en-US" dirty="0" smtClean="0"/>
          </a:p>
          <a:p>
            <a:r>
              <a:rPr lang="en-US" dirty="0" smtClean="0"/>
              <a:t>Loved books, libraries, learning…..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5E76C-2F6F-F840-8970-B48303C70019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Much more than that as</a:t>
            </a:r>
            <a:r>
              <a:rPr lang="en-US" baseline="0" dirty="0" smtClean="0"/>
              <a:t> indicated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5E76C-2F6F-F840-8970-B48303C70019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3AACC0-18AE-9C4C-AA00-65C6903619BA}" type="slidenum">
              <a:rPr lang="en-US"/>
              <a:pPr/>
              <a:t>4</a:t>
            </a:fld>
            <a:endParaRPr lang="en-US"/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Change</a:t>
            </a:r>
            <a:r>
              <a:rPr lang="en-US" baseline="0" dirty="0" smtClean="0"/>
              <a:t> agent within my school community for all learners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5EF6DE-B8D8-4F4D-9B80-358AFB90BE13}" type="slidenum">
              <a:rPr lang="en-US"/>
              <a:pPr/>
              <a:t>5</a:t>
            </a:fld>
            <a:endParaRPr lang="en-US"/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Change comes with Challenge</a:t>
            </a:r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Networks aren’t a new idea….</a:t>
            </a:r>
          </a:p>
          <a:p>
            <a:endParaRPr lang="en-US" dirty="0" smtClean="0"/>
          </a:p>
          <a:p>
            <a:r>
              <a:rPr lang="en-US" dirty="0" smtClean="0"/>
              <a:t>Moved from f2f to online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5E76C-2F6F-F840-8970-B48303C70019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5E76C-2F6F-F840-8970-B48303C70019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These web 2.0 tools help!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5E76C-2F6F-F840-8970-B48303C70019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5E76C-2F6F-F840-8970-B48303C70019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103FD-089F-EA49-9CB7-AE034F4B7A78}" type="datetimeFigureOut">
              <a:rPr lang="en-US" smtClean="0"/>
              <a:t>8/22/10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15868-B606-BE4D-8B28-F5EB78566A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103FD-089F-EA49-9CB7-AE034F4B7A78}" type="datetimeFigureOut">
              <a:rPr lang="en-US" smtClean="0"/>
              <a:t>8/22/10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15868-B606-BE4D-8B28-F5EB78566A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103FD-089F-EA49-9CB7-AE034F4B7A78}" type="datetimeFigureOut">
              <a:rPr lang="en-US" smtClean="0"/>
              <a:t>8/22/10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15868-B606-BE4D-8B28-F5EB78566A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103FD-089F-EA49-9CB7-AE034F4B7A78}" type="datetimeFigureOut">
              <a:rPr lang="en-US" smtClean="0"/>
              <a:t>8/22/10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15868-B606-BE4D-8B28-F5EB78566A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103FD-089F-EA49-9CB7-AE034F4B7A78}" type="datetimeFigureOut">
              <a:rPr lang="en-US" smtClean="0"/>
              <a:t>8/22/10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15868-B606-BE4D-8B28-F5EB78566A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103FD-089F-EA49-9CB7-AE034F4B7A78}" type="datetimeFigureOut">
              <a:rPr lang="en-US" smtClean="0"/>
              <a:t>8/22/10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15868-B606-BE4D-8B28-F5EB78566A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103FD-089F-EA49-9CB7-AE034F4B7A78}" type="datetimeFigureOut">
              <a:rPr lang="en-US" smtClean="0"/>
              <a:t>8/22/10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15868-B606-BE4D-8B28-F5EB78566A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103FD-089F-EA49-9CB7-AE034F4B7A78}" type="datetimeFigureOut">
              <a:rPr lang="en-US" smtClean="0"/>
              <a:t>8/22/10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15868-B606-BE4D-8B28-F5EB78566A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103FD-089F-EA49-9CB7-AE034F4B7A78}" type="datetimeFigureOut">
              <a:rPr lang="en-US" smtClean="0"/>
              <a:t>8/22/10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15868-B606-BE4D-8B28-F5EB78566A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103FD-089F-EA49-9CB7-AE034F4B7A78}" type="datetimeFigureOut">
              <a:rPr lang="en-US" smtClean="0"/>
              <a:t>8/22/10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15868-B606-BE4D-8B28-F5EB78566A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103FD-089F-EA49-9CB7-AE034F4B7A78}" type="datetimeFigureOut">
              <a:rPr lang="en-US" smtClean="0"/>
              <a:t>8/22/10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15868-B606-BE4D-8B28-F5EB78566A1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103FD-089F-EA49-9CB7-AE034F4B7A78}" type="datetimeFigureOut">
              <a:rPr lang="en-US" smtClean="0"/>
              <a:t>8/22/10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15868-B606-BE4D-8B28-F5EB78566A1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XwM4ieFOotA" TargetMode="External"/><Relationship Id="rId4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virtuallylearning.wikispaces.com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www.lulu.com/product/paperback/a-gardeners-approach-to-learning/11922720?productTrackingContext=search_results/search_shelf/center/6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Put your PLN to Work:  Self Directed, Personalized learning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756"/>
            <a:ext cx="8229600" cy="1143000"/>
          </a:xfrm>
        </p:spPr>
        <p:txBody>
          <a:bodyPr/>
          <a:lstStyle/>
          <a:p>
            <a:r>
              <a:rPr lang="en-US" dirty="0" smtClean="0"/>
              <a:t>The Networked Learner</a:t>
            </a:r>
            <a:endParaRPr lang="en-US" dirty="0"/>
          </a:p>
        </p:txBody>
      </p:sp>
      <p:pic>
        <p:nvPicPr>
          <p:cNvPr id="4" name="Content Placeholder 3" descr="connected learning.tiff">
            <a:hlinkClick r:id="rId3"/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rcRect l="-17435" r="-17435"/>
          <a:stretch>
            <a:fillRect/>
          </a:stretch>
        </p:blipFill>
        <p:spPr>
          <a:xfrm>
            <a:off x="-595424" y="1167756"/>
            <a:ext cx="10346623" cy="56902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 Cultivation…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						</a:t>
            </a:r>
            <a:r>
              <a:rPr lang="en-US" sz="4400" dirty="0" smtClean="0"/>
              <a:t>Twitter</a:t>
            </a:r>
          </a:p>
          <a:p>
            <a:pPr>
              <a:buNone/>
            </a:pPr>
            <a:r>
              <a:rPr lang="en-US" sz="4400" dirty="0" smtClean="0"/>
              <a:t>								Blogging</a:t>
            </a:r>
          </a:p>
          <a:p>
            <a:pPr>
              <a:buNone/>
            </a:pPr>
            <a:r>
              <a:rPr lang="en-US" sz="4400" dirty="0" smtClean="0"/>
              <a:t>								RSS</a:t>
            </a:r>
          </a:p>
          <a:p>
            <a:pPr>
              <a:buNone/>
            </a:pPr>
            <a:r>
              <a:rPr lang="en-US" sz="4400" dirty="0" smtClean="0"/>
              <a:t>								Delicious</a:t>
            </a:r>
          </a:p>
          <a:p>
            <a:pPr>
              <a:buNone/>
            </a:pPr>
            <a:r>
              <a:rPr lang="en-US" sz="4400" dirty="0" smtClean="0"/>
              <a:t>								</a:t>
            </a:r>
            <a:r>
              <a:rPr lang="en-US" sz="4400" dirty="0" err="1" smtClean="0"/>
              <a:t>Diigo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images licensed under Creative Commons</a:t>
            </a:r>
          </a:p>
          <a:p>
            <a:r>
              <a:rPr lang="en-US" dirty="0" smtClean="0">
                <a:hlinkClick r:id="rId2"/>
              </a:rPr>
              <a:t>http://virtuallylearning.wikispaces.com/</a:t>
            </a:r>
            <a:endParaRPr lang="en-US" dirty="0" smtClean="0"/>
          </a:p>
          <a:p>
            <a:r>
              <a:rPr lang="en-US" dirty="0" smtClean="0"/>
              <a:t>Scott Leslie – Becoming a Networked Learner</a:t>
            </a:r>
          </a:p>
          <a:p>
            <a:endParaRPr lang="en-US" dirty="0" smtClean="0"/>
          </a:p>
          <a:p>
            <a:r>
              <a:rPr lang="en-US" dirty="0" smtClean="0"/>
              <a:t>Contact Information on my wiki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Thanks! And Good Luck!</a:t>
            </a:r>
          </a:p>
        </p:txBody>
      </p:sp>
      <p:pic>
        <p:nvPicPr>
          <p:cNvPr id="14541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Deb</a:t>
            </a:r>
            <a:endParaRPr lang="en-US" dirty="0"/>
          </a:p>
        </p:txBody>
      </p:sp>
      <p:pic>
        <p:nvPicPr>
          <p:cNvPr id="4" name="Content Placeholder 3" descr="librarian.jpg"/>
          <p:cNvPicPr>
            <a:picLocks noGrp="1" noChangeAspect="1"/>
          </p:cNvPicPr>
          <p:nvPr>
            <p:ph idx="1"/>
          </p:nvPr>
        </p:nvPicPr>
        <p:blipFill>
          <a:blip r:embed="rId3"/>
          <a:srcRect t="-80361" b="-80361"/>
          <a:stretch>
            <a:fillRect/>
          </a:stretch>
        </p:blipFill>
        <p:spPr>
          <a:xfrm>
            <a:off x="457200" y="274638"/>
            <a:ext cx="8229600" cy="4074679"/>
          </a:xfrm>
        </p:spPr>
      </p:pic>
      <p:pic>
        <p:nvPicPr>
          <p:cNvPr id="5" name="Picture 4" descr="libwil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2939" y="3001571"/>
            <a:ext cx="2556217" cy="348284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librarywordle.jpg"/>
          <p:cNvPicPr>
            <a:picLocks noGrp="1" noChangeAspect="1"/>
          </p:cNvPicPr>
          <p:nvPr>
            <p:ph idx="1"/>
          </p:nvPr>
        </p:nvPicPr>
        <p:blipFill>
          <a:blip r:embed="rId3"/>
          <a:srcRect l="-5686" r="-5686"/>
          <a:stretch>
            <a:fillRect/>
          </a:stretch>
        </p:blipFill>
        <p:spPr>
          <a:xfrm>
            <a:off x="0" y="274638"/>
            <a:ext cx="9537442" cy="524522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dirty="0"/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 Box 5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network.jpg"/>
          <p:cNvPicPr>
            <a:picLocks noGrp="1" noChangeAspect="1"/>
          </p:cNvPicPr>
          <p:nvPr>
            <p:ph idx="1"/>
          </p:nvPr>
        </p:nvPicPr>
        <p:blipFill>
          <a:blip r:embed="rId3"/>
          <a:srcRect l="-20744" r="-20744"/>
          <a:stretch>
            <a:fillRect/>
          </a:stretch>
        </p:blipFill>
        <p:spPr>
          <a:xfrm>
            <a:off x="-2028016" y="-36775"/>
            <a:ext cx="13089926" cy="689477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7200" dirty="0" smtClean="0"/>
              <a:t>What is a PLN???</a:t>
            </a:r>
            <a:endParaRPr lang="en-US" sz="7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Cultivate your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4000" dirty="0" smtClean="0"/>
          </a:p>
          <a:p>
            <a:pPr>
              <a:buNone/>
            </a:pPr>
            <a:endParaRPr lang="en-US" sz="4000" dirty="0"/>
          </a:p>
          <a:p>
            <a:pPr algn="ctr">
              <a:buNone/>
            </a:pPr>
            <a:r>
              <a:rPr lang="en-US" sz="4000" dirty="0" err="1" smtClean="0"/>
              <a:t>Warlick</a:t>
            </a:r>
            <a:r>
              <a:rPr lang="en-US" sz="4000" dirty="0" smtClean="0"/>
              <a:t>  </a:t>
            </a:r>
            <a:r>
              <a:rPr lang="en-US" sz="4000" dirty="0" smtClean="0">
                <a:hlinkClick r:id="rId3"/>
              </a:rPr>
              <a:t>Take a gardener’s approach to learning</a:t>
            </a:r>
            <a:endParaRPr lang="en-US" sz="4000" dirty="0" smtClean="0"/>
          </a:p>
          <a:p>
            <a:pPr algn="ctr">
              <a:buNone/>
            </a:pPr>
            <a:endParaRPr lang="en-US" sz="4000" dirty="0"/>
          </a:p>
          <a:p>
            <a:pPr algn="ctr">
              <a:buNone/>
            </a:pPr>
            <a:endParaRPr lang="en-US" sz="4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ocialnetworkingtools.jpg"/>
          <p:cNvPicPr>
            <a:picLocks noGrp="1" noChangeAspect="1"/>
          </p:cNvPicPr>
          <p:nvPr>
            <p:ph idx="1"/>
          </p:nvPr>
        </p:nvPicPr>
        <p:blipFill>
          <a:blip r:embed="rId3"/>
          <a:srcRect l="-18187" r="-18187"/>
          <a:stretch>
            <a:fillRect/>
          </a:stretch>
        </p:blipFill>
        <p:spPr>
          <a:xfrm>
            <a:off x="-1756302" y="0"/>
            <a:ext cx="12469965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262</Words>
  <Application>Microsoft Macintosh PowerPoint</Application>
  <PresentationFormat>On-screen Show (4:3)</PresentationFormat>
  <Paragraphs>43</Paragraphs>
  <Slides>13</Slides>
  <Notes>10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Put your PLN to Work:  Self Directed, Personalized learning </vt:lpstr>
      <vt:lpstr>About Deb</vt:lpstr>
      <vt:lpstr>Slide 3</vt:lpstr>
      <vt:lpstr>Slide 4</vt:lpstr>
      <vt:lpstr>Slide 5</vt:lpstr>
      <vt:lpstr>Slide 6</vt:lpstr>
      <vt:lpstr>Slide 7</vt:lpstr>
      <vt:lpstr>Cultivate your Network</vt:lpstr>
      <vt:lpstr>Slide 9</vt:lpstr>
      <vt:lpstr>The Networked Learner</vt:lpstr>
      <vt:lpstr>Begin Cultivation…</vt:lpstr>
      <vt:lpstr>Resources</vt:lpstr>
      <vt:lpstr>Thanks! And Good Luck!</vt:lpstr>
    </vt:vector>
  </TitlesOfParts>
  <Company>Learning Connections/ABEL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Put your PLN to Work:  Self Directed, Personalized learning </dc:title>
  <dc:creator>Deb Kitchener</dc:creator>
  <cp:lastModifiedBy>Deb Kitchener</cp:lastModifiedBy>
  <cp:revision>1</cp:revision>
  <dcterms:created xsi:type="dcterms:W3CDTF">2010-08-22T17:57:42Z</dcterms:created>
  <dcterms:modified xsi:type="dcterms:W3CDTF">2010-08-22T19:25:12Z</dcterms:modified>
</cp:coreProperties>
</file>